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Times New Roman Bold" panose="02020803070505020304" pitchFamily="18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04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5353050"/>
            <a:ext cx="4912388" cy="4876661"/>
          </a:xfrm>
          <a:custGeom>
            <a:avLst/>
            <a:gdLst/>
            <a:ahLst/>
            <a:cxnLst/>
            <a:rect l="l" t="t" r="r" b="b"/>
            <a:pathLst>
              <a:path w="4912388" h="4876661">
                <a:moveTo>
                  <a:pt x="0" y="0"/>
                </a:moveTo>
                <a:lnTo>
                  <a:pt x="4912388" y="0"/>
                </a:lnTo>
                <a:lnTo>
                  <a:pt x="4912388" y="4876661"/>
                </a:lnTo>
                <a:lnTo>
                  <a:pt x="0" y="4876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56334" y="1028700"/>
            <a:ext cx="6775331" cy="6269710"/>
          </a:xfrm>
          <a:custGeom>
            <a:avLst/>
            <a:gdLst/>
            <a:ahLst/>
            <a:cxnLst/>
            <a:rect l="l" t="t" r="r" b="b"/>
            <a:pathLst>
              <a:path w="6775331" h="6269710">
                <a:moveTo>
                  <a:pt x="0" y="0"/>
                </a:moveTo>
                <a:lnTo>
                  <a:pt x="6775332" y="0"/>
                </a:lnTo>
                <a:lnTo>
                  <a:pt x="6775332" y="6269710"/>
                </a:lnTo>
                <a:lnTo>
                  <a:pt x="0" y="6269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3375612" y="0"/>
            <a:ext cx="4912388" cy="4876661"/>
          </a:xfrm>
          <a:custGeom>
            <a:avLst/>
            <a:gdLst/>
            <a:ahLst/>
            <a:cxnLst/>
            <a:rect l="l" t="t" r="r" b="b"/>
            <a:pathLst>
              <a:path w="4912388" h="4876661">
                <a:moveTo>
                  <a:pt x="4912388" y="4876661"/>
                </a:moveTo>
                <a:lnTo>
                  <a:pt x="0" y="4876661"/>
                </a:lnTo>
                <a:lnTo>
                  <a:pt x="0" y="0"/>
                </a:lnTo>
                <a:lnTo>
                  <a:pt x="4912388" y="0"/>
                </a:lnTo>
                <a:lnTo>
                  <a:pt x="4912388" y="487666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003802" y="6548966"/>
            <a:ext cx="4280396" cy="453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Grow Together, Thrive Together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84496" y="7920612"/>
            <a:ext cx="8580338" cy="58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2: Johnny Chen, Ishneet Kaur, Heman Kolla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17497" y="5999309"/>
            <a:ext cx="5779043" cy="3857511"/>
          </a:xfrm>
          <a:custGeom>
            <a:avLst/>
            <a:gdLst/>
            <a:ahLst/>
            <a:cxnLst/>
            <a:rect l="l" t="t" r="r" b="b"/>
            <a:pathLst>
              <a:path w="5779043" h="3857511">
                <a:moveTo>
                  <a:pt x="0" y="0"/>
                </a:moveTo>
                <a:lnTo>
                  <a:pt x="5779043" y="0"/>
                </a:lnTo>
                <a:lnTo>
                  <a:pt x="5779043" y="3857512"/>
                </a:lnTo>
                <a:lnTo>
                  <a:pt x="0" y="385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49447" y="5999309"/>
            <a:ext cx="5789885" cy="3857511"/>
          </a:xfrm>
          <a:custGeom>
            <a:avLst/>
            <a:gdLst/>
            <a:ahLst/>
            <a:cxnLst/>
            <a:rect l="l" t="t" r="r" b="b"/>
            <a:pathLst>
              <a:path w="5789885" h="3857511">
                <a:moveTo>
                  <a:pt x="0" y="0"/>
                </a:moveTo>
                <a:lnTo>
                  <a:pt x="5789885" y="0"/>
                </a:lnTo>
                <a:lnTo>
                  <a:pt x="5789885" y="3857512"/>
                </a:lnTo>
                <a:lnTo>
                  <a:pt x="0" y="3857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32681" y="781050"/>
            <a:ext cx="6030119" cy="1035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 Application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166218"/>
            <a:ext cx="16230600" cy="345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Dirt &amp; Deeds is a site directed toward community gardens that allows users to foster a community around their gardens by connecting them with volunteers, food banks, and other collaborators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45838" y="492537"/>
            <a:ext cx="1898001" cy="1305991"/>
          </a:xfrm>
          <a:custGeom>
            <a:avLst/>
            <a:gdLst/>
            <a:ahLst/>
            <a:cxnLst/>
            <a:rect l="l" t="t" r="r" b="b"/>
            <a:pathLst>
              <a:path w="1898001" h="1305991">
                <a:moveTo>
                  <a:pt x="0" y="0"/>
                </a:moveTo>
                <a:lnTo>
                  <a:pt x="1898001" y="0"/>
                </a:lnTo>
                <a:lnTo>
                  <a:pt x="1898001" y="1305992"/>
                </a:lnTo>
                <a:lnTo>
                  <a:pt x="0" y="130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68797" y="6109038"/>
            <a:ext cx="5614655" cy="3747782"/>
          </a:xfrm>
          <a:custGeom>
            <a:avLst/>
            <a:gdLst/>
            <a:ahLst/>
            <a:cxnLst/>
            <a:rect l="l" t="t" r="r" b="b"/>
            <a:pathLst>
              <a:path w="5614655" h="3747782">
                <a:moveTo>
                  <a:pt x="0" y="0"/>
                </a:moveTo>
                <a:lnTo>
                  <a:pt x="5614656" y="0"/>
                </a:lnTo>
                <a:lnTo>
                  <a:pt x="5614656" y="3747783"/>
                </a:lnTo>
                <a:lnTo>
                  <a:pt x="0" y="3747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781050"/>
            <a:ext cx="12406608" cy="120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  <a:spcBef>
                <a:spcPct val="0"/>
              </a:spcBef>
            </a:pPr>
            <a:r>
              <a:rPr lang="en-US" sz="6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Users and Stakeholders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31344"/>
            <a:ext cx="16230600" cy="707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 Groups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Residents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Activists</a:t>
            </a:r>
          </a:p>
          <a:p>
            <a:pPr algn="l">
              <a:lnSpc>
                <a:spcPts val="6719"/>
              </a:lnSpc>
            </a:pPr>
            <a:endParaRPr lang="en-US" sz="4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6719"/>
              </a:lnSpc>
            </a:pPr>
            <a:r>
              <a:rPr lang="en-US" sz="4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Stakeholders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Banks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Volunteers</a:t>
            </a:r>
          </a:p>
          <a:p>
            <a:pPr marL="906780" lvl="1" indent="-453390" algn="l">
              <a:lnSpc>
                <a:spcPts val="5880"/>
              </a:lnSpc>
              <a:spcBef>
                <a:spcPct val="0"/>
              </a:spcBef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Garden Owners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74608" y="3548432"/>
            <a:ext cx="2880380" cy="3190137"/>
          </a:xfrm>
          <a:custGeom>
            <a:avLst/>
            <a:gdLst/>
            <a:ahLst/>
            <a:cxnLst/>
            <a:rect l="l" t="t" r="r" b="b"/>
            <a:pathLst>
              <a:path w="2880380" h="3190137">
                <a:moveTo>
                  <a:pt x="0" y="0"/>
                </a:moveTo>
                <a:lnTo>
                  <a:pt x="2880380" y="0"/>
                </a:lnTo>
                <a:lnTo>
                  <a:pt x="2880380" y="3190136"/>
                </a:lnTo>
                <a:lnTo>
                  <a:pt x="0" y="3190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343567"/>
            <a:ext cx="13350220" cy="707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MERN Stack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Mongo DB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React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</a:t>
            </a:r>
          </a:p>
          <a:p>
            <a:pPr algn="l">
              <a:lnSpc>
                <a:spcPts val="6719"/>
              </a:lnSpc>
            </a:pPr>
            <a:endParaRPr lang="en-US" sz="4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6719"/>
              </a:lnSpc>
            </a:pPr>
            <a:r>
              <a:rPr lang="en-US" sz="4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Trefle API</a:t>
            </a:r>
          </a:p>
          <a:p>
            <a:pPr marL="906780" lvl="1" indent="-453390" algn="l">
              <a:lnSpc>
                <a:spcPts val="5880"/>
              </a:lnSpc>
              <a:spcBef>
                <a:spcPct val="0"/>
              </a:spcBef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OpenStreetsMap API</a:t>
            </a:r>
          </a:p>
        </p:txBody>
      </p:sp>
      <p:sp>
        <p:nvSpPr>
          <p:cNvPr id="4" name="Freeform 4"/>
          <p:cNvSpPr/>
          <p:nvPr/>
        </p:nvSpPr>
        <p:spPr>
          <a:xfrm>
            <a:off x="6360923" y="792276"/>
            <a:ext cx="1314312" cy="1063398"/>
          </a:xfrm>
          <a:custGeom>
            <a:avLst/>
            <a:gdLst/>
            <a:ahLst/>
            <a:cxnLst/>
            <a:rect l="l" t="t" r="r" b="b"/>
            <a:pathLst>
              <a:path w="1314312" h="1063398">
                <a:moveTo>
                  <a:pt x="0" y="0"/>
                </a:moveTo>
                <a:lnTo>
                  <a:pt x="1314312" y="0"/>
                </a:lnTo>
                <a:lnTo>
                  <a:pt x="1314312" y="1063398"/>
                </a:lnTo>
                <a:lnTo>
                  <a:pt x="0" y="106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81050"/>
            <a:ext cx="5143500" cy="1035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 Approach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6830" y="2632856"/>
            <a:ext cx="4578748" cy="3123537"/>
            <a:chOff x="0" y="0"/>
            <a:chExt cx="1205925" cy="822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5925" cy="822660"/>
            </a:xfrm>
            <a:custGeom>
              <a:avLst/>
              <a:gdLst/>
              <a:ahLst/>
              <a:cxnLst/>
              <a:rect l="l" t="t" r="r" b="b"/>
              <a:pathLst>
                <a:path w="1205925" h="822660">
                  <a:moveTo>
                    <a:pt x="86233" y="0"/>
                  </a:moveTo>
                  <a:lnTo>
                    <a:pt x="1119693" y="0"/>
                  </a:lnTo>
                  <a:cubicBezTo>
                    <a:pt x="1167318" y="0"/>
                    <a:pt x="1205925" y="38608"/>
                    <a:pt x="1205925" y="86233"/>
                  </a:cubicBezTo>
                  <a:lnTo>
                    <a:pt x="1205925" y="736427"/>
                  </a:lnTo>
                  <a:cubicBezTo>
                    <a:pt x="1205925" y="759297"/>
                    <a:pt x="1196840" y="781231"/>
                    <a:pt x="1180668" y="797403"/>
                  </a:cubicBezTo>
                  <a:cubicBezTo>
                    <a:pt x="1164497" y="813575"/>
                    <a:pt x="1142563" y="822660"/>
                    <a:pt x="1119693" y="822660"/>
                  </a:cubicBezTo>
                  <a:lnTo>
                    <a:pt x="86233" y="822660"/>
                  </a:lnTo>
                  <a:cubicBezTo>
                    <a:pt x="38608" y="822660"/>
                    <a:pt x="0" y="784052"/>
                    <a:pt x="0" y="736427"/>
                  </a:cubicBezTo>
                  <a:lnTo>
                    <a:pt x="0" y="86233"/>
                  </a:lnTo>
                  <a:cubicBezTo>
                    <a:pt x="0" y="38608"/>
                    <a:pt x="38608" y="0"/>
                    <a:pt x="86233" y="0"/>
                  </a:cubicBezTo>
                  <a:close/>
                </a:path>
              </a:pathLst>
            </a:custGeom>
            <a:solidFill>
              <a:srgbClr val="4166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0"/>
              <a:ext cx="1205925" cy="101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Integrated Map</a:t>
              </a:r>
            </a:p>
            <a:p>
              <a:pPr algn="ctr">
                <a:lnSpc>
                  <a:spcPts val="6719"/>
                </a:lnSpc>
              </a:pPr>
              <a:endParaRPr lang="en-US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54575" y="2632856"/>
            <a:ext cx="4578748" cy="3123537"/>
            <a:chOff x="0" y="0"/>
            <a:chExt cx="1205925" cy="8226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5925" cy="822660"/>
            </a:xfrm>
            <a:custGeom>
              <a:avLst/>
              <a:gdLst/>
              <a:ahLst/>
              <a:cxnLst/>
              <a:rect l="l" t="t" r="r" b="b"/>
              <a:pathLst>
                <a:path w="1205925" h="822660">
                  <a:moveTo>
                    <a:pt x="86233" y="0"/>
                  </a:moveTo>
                  <a:lnTo>
                    <a:pt x="1119693" y="0"/>
                  </a:lnTo>
                  <a:cubicBezTo>
                    <a:pt x="1167318" y="0"/>
                    <a:pt x="1205925" y="38608"/>
                    <a:pt x="1205925" y="86233"/>
                  </a:cubicBezTo>
                  <a:lnTo>
                    <a:pt x="1205925" y="736427"/>
                  </a:lnTo>
                  <a:cubicBezTo>
                    <a:pt x="1205925" y="759297"/>
                    <a:pt x="1196840" y="781231"/>
                    <a:pt x="1180668" y="797403"/>
                  </a:cubicBezTo>
                  <a:cubicBezTo>
                    <a:pt x="1164497" y="813575"/>
                    <a:pt x="1142563" y="822660"/>
                    <a:pt x="1119693" y="822660"/>
                  </a:cubicBezTo>
                  <a:lnTo>
                    <a:pt x="86233" y="822660"/>
                  </a:lnTo>
                  <a:cubicBezTo>
                    <a:pt x="38608" y="822660"/>
                    <a:pt x="0" y="784052"/>
                    <a:pt x="0" y="736427"/>
                  </a:cubicBezTo>
                  <a:lnTo>
                    <a:pt x="0" y="86233"/>
                  </a:lnTo>
                  <a:cubicBezTo>
                    <a:pt x="0" y="38608"/>
                    <a:pt x="38608" y="0"/>
                    <a:pt x="86233" y="0"/>
                  </a:cubicBezTo>
                  <a:close/>
                </a:path>
              </a:pathLst>
            </a:custGeom>
            <a:solidFill>
              <a:srgbClr val="4166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0"/>
              <a:ext cx="1205925" cy="101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Resources</a:t>
              </a:r>
            </a:p>
            <a:p>
              <a:pPr algn="ctr">
                <a:lnSpc>
                  <a:spcPts val="6719"/>
                </a:lnSpc>
              </a:pPr>
              <a:endParaRPr lang="en-US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52422" y="2632856"/>
            <a:ext cx="4578748" cy="3123537"/>
            <a:chOff x="0" y="0"/>
            <a:chExt cx="1205925" cy="822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925" cy="822660"/>
            </a:xfrm>
            <a:custGeom>
              <a:avLst/>
              <a:gdLst/>
              <a:ahLst/>
              <a:cxnLst/>
              <a:rect l="l" t="t" r="r" b="b"/>
              <a:pathLst>
                <a:path w="1205925" h="822660">
                  <a:moveTo>
                    <a:pt x="86233" y="0"/>
                  </a:moveTo>
                  <a:lnTo>
                    <a:pt x="1119693" y="0"/>
                  </a:lnTo>
                  <a:cubicBezTo>
                    <a:pt x="1167318" y="0"/>
                    <a:pt x="1205925" y="38608"/>
                    <a:pt x="1205925" y="86233"/>
                  </a:cubicBezTo>
                  <a:lnTo>
                    <a:pt x="1205925" y="736427"/>
                  </a:lnTo>
                  <a:cubicBezTo>
                    <a:pt x="1205925" y="759297"/>
                    <a:pt x="1196840" y="781231"/>
                    <a:pt x="1180668" y="797403"/>
                  </a:cubicBezTo>
                  <a:cubicBezTo>
                    <a:pt x="1164497" y="813575"/>
                    <a:pt x="1142563" y="822660"/>
                    <a:pt x="1119693" y="822660"/>
                  </a:cubicBezTo>
                  <a:lnTo>
                    <a:pt x="86233" y="822660"/>
                  </a:lnTo>
                  <a:cubicBezTo>
                    <a:pt x="38608" y="822660"/>
                    <a:pt x="0" y="784052"/>
                    <a:pt x="0" y="736427"/>
                  </a:cubicBezTo>
                  <a:lnTo>
                    <a:pt x="0" y="86233"/>
                  </a:lnTo>
                  <a:cubicBezTo>
                    <a:pt x="0" y="38608"/>
                    <a:pt x="38608" y="0"/>
                    <a:pt x="86233" y="0"/>
                  </a:cubicBezTo>
                  <a:close/>
                </a:path>
              </a:pathLst>
            </a:custGeom>
            <a:solidFill>
              <a:srgbClr val="4166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0"/>
              <a:ext cx="1205925" cy="101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Plant Info Page</a:t>
              </a:r>
            </a:p>
            <a:p>
              <a:pPr algn="ctr">
                <a:lnSpc>
                  <a:spcPts val="6719"/>
                </a:lnSpc>
              </a:pPr>
              <a:endParaRPr lang="en-US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693569" y="6410988"/>
            <a:ext cx="5450380" cy="3123537"/>
            <a:chOff x="0" y="0"/>
            <a:chExt cx="1435491" cy="822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5491" cy="822660"/>
            </a:xfrm>
            <a:custGeom>
              <a:avLst/>
              <a:gdLst/>
              <a:ahLst/>
              <a:cxnLst/>
              <a:rect l="l" t="t" r="r" b="b"/>
              <a:pathLst>
                <a:path w="1435491" h="822660">
                  <a:moveTo>
                    <a:pt x="72442" y="0"/>
                  </a:moveTo>
                  <a:lnTo>
                    <a:pt x="1363049" y="0"/>
                  </a:lnTo>
                  <a:cubicBezTo>
                    <a:pt x="1382262" y="0"/>
                    <a:pt x="1400688" y="7632"/>
                    <a:pt x="1414273" y="21218"/>
                  </a:cubicBezTo>
                  <a:cubicBezTo>
                    <a:pt x="1427859" y="34803"/>
                    <a:pt x="1435491" y="53229"/>
                    <a:pt x="1435491" y="72442"/>
                  </a:cubicBezTo>
                  <a:lnTo>
                    <a:pt x="1435491" y="750218"/>
                  </a:lnTo>
                  <a:cubicBezTo>
                    <a:pt x="1435491" y="769430"/>
                    <a:pt x="1427859" y="787856"/>
                    <a:pt x="1414273" y="801442"/>
                  </a:cubicBezTo>
                  <a:cubicBezTo>
                    <a:pt x="1400688" y="815028"/>
                    <a:pt x="1382262" y="822660"/>
                    <a:pt x="1363049" y="822660"/>
                  </a:cubicBezTo>
                  <a:lnTo>
                    <a:pt x="72442" y="822660"/>
                  </a:lnTo>
                  <a:cubicBezTo>
                    <a:pt x="53229" y="822660"/>
                    <a:pt x="34803" y="815028"/>
                    <a:pt x="21218" y="801442"/>
                  </a:cubicBezTo>
                  <a:cubicBezTo>
                    <a:pt x="7632" y="787856"/>
                    <a:pt x="0" y="769430"/>
                    <a:pt x="0" y="750218"/>
                  </a:cubicBezTo>
                  <a:lnTo>
                    <a:pt x="0" y="72442"/>
                  </a:lnTo>
                  <a:cubicBezTo>
                    <a:pt x="0" y="53229"/>
                    <a:pt x="7632" y="34803"/>
                    <a:pt x="21218" y="21218"/>
                  </a:cubicBezTo>
                  <a:cubicBezTo>
                    <a:pt x="34803" y="7632"/>
                    <a:pt x="53229" y="0"/>
                    <a:pt x="72442" y="0"/>
                  </a:cubicBezTo>
                  <a:close/>
                </a:path>
              </a:pathLst>
            </a:custGeom>
            <a:solidFill>
              <a:srgbClr val="4166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0"/>
              <a:ext cx="1435491" cy="101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Volunteer Sign Up</a:t>
              </a:r>
            </a:p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63048" y="6410988"/>
            <a:ext cx="5360572" cy="3123537"/>
            <a:chOff x="0" y="0"/>
            <a:chExt cx="1411838" cy="822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1838" cy="822660"/>
            </a:xfrm>
            <a:custGeom>
              <a:avLst/>
              <a:gdLst/>
              <a:ahLst/>
              <a:cxnLst/>
              <a:rect l="l" t="t" r="r" b="b"/>
              <a:pathLst>
                <a:path w="1411838" h="822660">
                  <a:moveTo>
                    <a:pt x="73656" y="0"/>
                  </a:moveTo>
                  <a:lnTo>
                    <a:pt x="1338182" y="0"/>
                  </a:lnTo>
                  <a:cubicBezTo>
                    <a:pt x="1378861" y="0"/>
                    <a:pt x="1411838" y="32977"/>
                    <a:pt x="1411838" y="73656"/>
                  </a:cubicBezTo>
                  <a:lnTo>
                    <a:pt x="1411838" y="749004"/>
                  </a:lnTo>
                  <a:cubicBezTo>
                    <a:pt x="1411838" y="768539"/>
                    <a:pt x="1404078" y="787273"/>
                    <a:pt x="1390265" y="801087"/>
                  </a:cubicBezTo>
                  <a:cubicBezTo>
                    <a:pt x="1376451" y="814900"/>
                    <a:pt x="1357717" y="822660"/>
                    <a:pt x="1338182" y="822660"/>
                  </a:cubicBezTo>
                  <a:lnTo>
                    <a:pt x="73656" y="822660"/>
                  </a:lnTo>
                  <a:cubicBezTo>
                    <a:pt x="32977" y="822660"/>
                    <a:pt x="0" y="789683"/>
                    <a:pt x="0" y="749004"/>
                  </a:cubicBezTo>
                  <a:lnTo>
                    <a:pt x="0" y="73656"/>
                  </a:lnTo>
                  <a:cubicBezTo>
                    <a:pt x="0" y="32977"/>
                    <a:pt x="32977" y="0"/>
                    <a:pt x="73656" y="0"/>
                  </a:cubicBezTo>
                  <a:close/>
                </a:path>
              </a:pathLst>
            </a:custGeom>
            <a:solidFill>
              <a:srgbClr val="4166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0"/>
              <a:ext cx="1411838" cy="101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Authentication</a:t>
              </a:r>
            </a:p>
            <a:p>
              <a:pPr algn="ctr">
                <a:lnSpc>
                  <a:spcPts val="6719"/>
                </a:lnSpc>
              </a:pPr>
              <a:endParaRPr lang="en-US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3218355" y="4194625"/>
            <a:ext cx="1855698" cy="1125884"/>
          </a:xfrm>
          <a:custGeom>
            <a:avLst/>
            <a:gdLst/>
            <a:ahLst/>
            <a:cxnLst/>
            <a:rect l="l" t="t" r="r" b="b"/>
            <a:pathLst>
              <a:path w="1855698" h="1125884">
                <a:moveTo>
                  <a:pt x="0" y="0"/>
                </a:moveTo>
                <a:lnTo>
                  <a:pt x="1855698" y="0"/>
                </a:lnTo>
                <a:lnTo>
                  <a:pt x="1855698" y="1125883"/>
                </a:lnTo>
                <a:lnTo>
                  <a:pt x="0" y="112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526237" y="7972757"/>
            <a:ext cx="1785044" cy="1051553"/>
          </a:xfrm>
          <a:custGeom>
            <a:avLst/>
            <a:gdLst/>
            <a:ahLst/>
            <a:cxnLst/>
            <a:rect l="l" t="t" r="r" b="b"/>
            <a:pathLst>
              <a:path w="1785044" h="1051553">
                <a:moveTo>
                  <a:pt x="0" y="0"/>
                </a:moveTo>
                <a:lnTo>
                  <a:pt x="1785044" y="0"/>
                </a:lnTo>
                <a:lnTo>
                  <a:pt x="1785044" y="1051553"/>
                </a:lnTo>
                <a:lnTo>
                  <a:pt x="0" y="1051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499065" y="8346570"/>
            <a:ext cx="1488539" cy="911730"/>
          </a:xfrm>
          <a:custGeom>
            <a:avLst/>
            <a:gdLst/>
            <a:ahLst/>
            <a:cxnLst/>
            <a:rect l="l" t="t" r="r" b="b"/>
            <a:pathLst>
              <a:path w="1488539" h="911730">
                <a:moveTo>
                  <a:pt x="0" y="0"/>
                </a:moveTo>
                <a:lnTo>
                  <a:pt x="1488539" y="0"/>
                </a:lnTo>
                <a:lnTo>
                  <a:pt x="1488539" y="911730"/>
                </a:lnTo>
                <a:lnTo>
                  <a:pt x="0" y="911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8431747" y="4211984"/>
            <a:ext cx="1424506" cy="1108525"/>
          </a:xfrm>
          <a:custGeom>
            <a:avLst/>
            <a:gdLst/>
            <a:ahLst/>
            <a:cxnLst/>
            <a:rect l="l" t="t" r="r" b="b"/>
            <a:pathLst>
              <a:path w="1424506" h="1108525">
                <a:moveTo>
                  <a:pt x="0" y="0"/>
                </a:moveTo>
                <a:lnTo>
                  <a:pt x="1424506" y="0"/>
                </a:lnTo>
                <a:lnTo>
                  <a:pt x="1424506" y="1108524"/>
                </a:lnTo>
                <a:lnTo>
                  <a:pt x="0" y="1108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3623645" y="4211984"/>
            <a:ext cx="1299975" cy="1108525"/>
          </a:xfrm>
          <a:custGeom>
            <a:avLst/>
            <a:gdLst/>
            <a:ahLst/>
            <a:cxnLst/>
            <a:rect l="l" t="t" r="r" b="b"/>
            <a:pathLst>
              <a:path w="1299975" h="1108525">
                <a:moveTo>
                  <a:pt x="0" y="0"/>
                </a:moveTo>
                <a:lnTo>
                  <a:pt x="1299975" y="0"/>
                </a:lnTo>
                <a:lnTo>
                  <a:pt x="1299975" y="1108524"/>
                </a:lnTo>
                <a:lnTo>
                  <a:pt x="0" y="1108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028700" y="781050"/>
            <a:ext cx="7886700" cy="1035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 (Functional)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8117" y="2635279"/>
            <a:ext cx="7736384" cy="3123537"/>
            <a:chOff x="0" y="0"/>
            <a:chExt cx="2037566" cy="8226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37566" cy="822660"/>
            </a:xfrm>
            <a:custGeom>
              <a:avLst/>
              <a:gdLst/>
              <a:ahLst/>
              <a:cxnLst/>
              <a:rect l="l" t="t" r="r" b="b"/>
              <a:pathLst>
                <a:path w="2037566" h="822660">
                  <a:moveTo>
                    <a:pt x="51036" y="0"/>
                  </a:moveTo>
                  <a:lnTo>
                    <a:pt x="1986530" y="0"/>
                  </a:lnTo>
                  <a:cubicBezTo>
                    <a:pt x="2000066" y="0"/>
                    <a:pt x="2013047" y="5377"/>
                    <a:pt x="2022618" y="14948"/>
                  </a:cubicBezTo>
                  <a:cubicBezTo>
                    <a:pt x="2032189" y="24519"/>
                    <a:pt x="2037566" y="37501"/>
                    <a:pt x="2037566" y="51036"/>
                  </a:cubicBezTo>
                  <a:lnTo>
                    <a:pt x="2037566" y="771623"/>
                  </a:lnTo>
                  <a:cubicBezTo>
                    <a:pt x="2037566" y="785159"/>
                    <a:pt x="2032189" y="798140"/>
                    <a:pt x="2022618" y="807712"/>
                  </a:cubicBezTo>
                  <a:cubicBezTo>
                    <a:pt x="2013047" y="817283"/>
                    <a:pt x="2000066" y="822660"/>
                    <a:pt x="1986530" y="822660"/>
                  </a:cubicBezTo>
                  <a:lnTo>
                    <a:pt x="51036" y="822660"/>
                  </a:lnTo>
                  <a:cubicBezTo>
                    <a:pt x="37501" y="822660"/>
                    <a:pt x="24519" y="817283"/>
                    <a:pt x="14948" y="807712"/>
                  </a:cubicBezTo>
                  <a:cubicBezTo>
                    <a:pt x="5377" y="798140"/>
                    <a:pt x="0" y="785159"/>
                    <a:pt x="0" y="771623"/>
                  </a:cubicBezTo>
                  <a:lnTo>
                    <a:pt x="0" y="51036"/>
                  </a:lnTo>
                  <a:cubicBezTo>
                    <a:pt x="0" y="37501"/>
                    <a:pt x="5377" y="24519"/>
                    <a:pt x="14948" y="14948"/>
                  </a:cubicBezTo>
                  <a:cubicBezTo>
                    <a:pt x="24519" y="5377"/>
                    <a:pt x="37501" y="0"/>
                    <a:pt x="51036" y="0"/>
                  </a:cubicBezTo>
                  <a:close/>
                </a:path>
              </a:pathLst>
            </a:custGeom>
            <a:solidFill>
              <a:srgbClr val="7151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0"/>
              <a:ext cx="2037566" cy="101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Discussion </a:t>
              </a:r>
            </a:p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Forum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53550" y="2632856"/>
            <a:ext cx="7905750" cy="3123537"/>
            <a:chOff x="0" y="0"/>
            <a:chExt cx="2082173" cy="8226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2173" cy="822660"/>
            </a:xfrm>
            <a:custGeom>
              <a:avLst/>
              <a:gdLst/>
              <a:ahLst/>
              <a:cxnLst/>
              <a:rect l="l" t="t" r="r" b="b"/>
              <a:pathLst>
                <a:path w="2082173" h="822660">
                  <a:moveTo>
                    <a:pt x="49943" y="0"/>
                  </a:moveTo>
                  <a:lnTo>
                    <a:pt x="2032230" y="0"/>
                  </a:lnTo>
                  <a:cubicBezTo>
                    <a:pt x="2045476" y="0"/>
                    <a:pt x="2058179" y="5262"/>
                    <a:pt x="2067545" y="14628"/>
                  </a:cubicBezTo>
                  <a:cubicBezTo>
                    <a:pt x="2076911" y="23994"/>
                    <a:pt x="2082173" y="36697"/>
                    <a:pt x="2082173" y="49943"/>
                  </a:cubicBezTo>
                  <a:lnTo>
                    <a:pt x="2082173" y="772717"/>
                  </a:lnTo>
                  <a:cubicBezTo>
                    <a:pt x="2082173" y="785962"/>
                    <a:pt x="2076911" y="798666"/>
                    <a:pt x="2067545" y="808032"/>
                  </a:cubicBezTo>
                  <a:cubicBezTo>
                    <a:pt x="2058179" y="817398"/>
                    <a:pt x="2045476" y="822660"/>
                    <a:pt x="2032230" y="822660"/>
                  </a:cubicBezTo>
                  <a:lnTo>
                    <a:pt x="49943" y="822660"/>
                  </a:lnTo>
                  <a:cubicBezTo>
                    <a:pt x="22360" y="822660"/>
                    <a:pt x="0" y="800300"/>
                    <a:pt x="0" y="772717"/>
                  </a:cubicBezTo>
                  <a:lnTo>
                    <a:pt x="0" y="49943"/>
                  </a:lnTo>
                  <a:cubicBezTo>
                    <a:pt x="0" y="36697"/>
                    <a:pt x="5262" y="23994"/>
                    <a:pt x="14628" y="14628"/>
                  </a:cubicBezTo>
                  <a:cubicBezTo>
                    <a:pt x="23994" y="5262"/>
                    <a:pt x="36697" y="0"/>
                    <a:pt x="49943" y="0"/>
                  </a:cubicBezTo>
                  <a:close/>
                </a:path>
              </a:pathLst>
            </a:custGeom>
            <a:solidFill>
              <a:srgbClr val="7151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0"/>
              <a:ext cx="2082173" cy="101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Post History              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8117" y="6410988"/>
            <a:ext cx="7736333" cy="3123537"/>
            <a:chOff x="0" y="0"/>
            <a:chExt cx="2037553" cy="822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37553" cy="822660"/>
            </a:xfrm>
            <a:custGeom>
              <a:avLst/>
              <a:gdLst/>
              <a:ahLst/>
              <a:cxnLst/>
              <a:rect l="l" t="t" r="r" b="b"/>
              <a:pathLst>
                <a:path w="2037553" h="822660">
                  <a:moveTo>
                    <a:pt x="51037" y="0"/>
                  </a:moveTo>
                  <a:lnTo>
                    <a:pt x="1986516" y="0"/>
                  </a:lnTo>
                  <a:cubicBezTo>
                    <a:pt x="2000052" y="0"/>
                    <a:pt x="2013033" y="5377"/>
                    <a:pt x="2022604" y="14948"/>
                  </a:cubicBezTo>
                  <a:cubicBezTo>
                    <a:pt x="2032176" y="24520"/>
                    <a:pt x="2037553" y="37501"/>
                    <a:pt x="2037553" y="51037"/>
                  </a:cubicBezTo>
                  <a:lnTo>
                    <a:pt x="2037553" y="771623"/>
                  </a:lnTo>
                  <a:cubicBezTo>
                    <a:pt x="2037553" y="785159"/>
                    <a:pt x="2032176" y="798140"/>
                    <a:pt x="2022604" y="807712"/>
                  </a:cubicBezTo>
                  <a:cubicBezTo>
                    <a:pt x="2013033" y="817283"/>
                    <a:pt x="2000052" y="822660"/>
                    <a:pt x="1986516" y="822660"/>
                  </a:cubicBezTo>
                  <a:lnTo>
                    <a:pt x="51037" y="822660"/>
                  </a:lnTo>
                  <a:cubicBezTo>
                    <a:pt x="37501" y="822660"/>
                    <a:pt x="24520" y="817283"/>
                    <a:pt x="14948" y="807712"/>
                  </a:cubicBezTo>
                  <a:cubicBezTo>
                    <a:pt x="5377" y="798140"/>
                    <a:pt x="0" y="785159"/>
                    <a:pt x="0" y="771623"/>
                  </a:cubicBezTo>
                  <a:lnTo>
                    <a:pt x="0" y="51037"/>
                  </a:lnTo>
                  <a:cubicBezTo>
                    <a:pt x="0" y="37501"/>
                    <a:pt x="5377" y="24520"/>
                    <a:pt x="14948" y="14948"/>
                  </a:cubicBezTo>
                  <a:cubicBezTo>
                    <a:pt x="24520" y="5377"/>
                    <a:pt x="37501" y="0"/>
                    <a:pt x="51037" y="0"/>
                  </a:cubicBezTo>
                  <a:close/>
                </a:path>
              </a:pathLst>
            </a:custGeom>
            <a:solidFill>
              <a:srgbClr val="7151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0"/>
              <a:ext cx="2037553" cy="101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Real Time    </a:t>
              </a:r>
            </a:p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Messaging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53550" y="6410988"/>
            <a:ext cx="7905750" cy="3123537"/>
            <a:chOff x="0" y="0"/>
            <a:chExt cx="2082173" cy="822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82173" cy="822660"/>
            </a:xfrm>
            <a:custGeom>
              <a:avLst/>
              <a:gdLst/>
              <a:ahLst/>
              <a:cxnLst/>
              <a:rect l="l" t="t" r="r" b="b"/>
              <a:pathLst>
                <a:path w="2082173" h="822660">
                  <a:moveTo>
                    <a:pt x="49943" y="0"/>
                  </a:moveTo>
                  <a:lnTo>
                    <a:pt x="2032230" y="0"/>
                  </a:lnTo>
                  <a:cubicBezTo>
                    <a:pt x="2045476" y="0"/>
                    <a:pt x="2058179" y="5262"/>
                    <a:pt x="2067545" y="14628"/>
                  </a:cubicBezTo>
                  <a:cubicBezTo>
                    <a:pt x="2076911" y="23994"/>
                    <a:pt x="2082173" y="36697"/>
                    <a:pt x="2082173" y="49943"/>
                  </a:cubicBezTo>
                  <a:lnTo>
                    <a:pt x="2082173" y="772717"/>
                  </a:lnTo>
                  <a:cubicBezTo>
                    <a:pt x="2082173" y="785962"/>
                    <a:pt x="2076911" y="798666"/>
                    <a:pt x="2067545" y="808032"/>
                  </a:cubicBezTo>
                  <a:cubicBezTo>
                    <a:pt x="2058179" y="817398"/>
                    <a:pt x="2045476" y="822660"/>
                    <a:pt x="2032230" y="822660"/>
                  </a:cubicBezTo>
                  <a:lnTo>
                    <a:pt x="49943" y="822660"/>
                  </a:lnTo>
                  <a:cubicBezTo>
                    <a:pt x="22360" y="822660"/>
                    <a:pt x="0" y="800300"/>
                    <a:pt x="0" y="772717"/>
                  </a:cubicBezTo>
                  <a:lnTo>
                    <a:pt x="0" y="49943"/>
                  </a:lnTo>
                  <a:cubicBezTo>
                    <a:pt x="0" y="36697"/>
                    <a:pt x="5262" y="23994"/>
                    <a:pt x="14628" y="14628"/>
                  </a:cubicBezTo>
                  <a:cubicBezTo>
                    <a:pt x="23994" y="5262"/>
                    <a:pt x="36697" y="0"/>
                    <a:pt x="49943" y="0"/>
                  </a:cubicBezTo>
                  <a:close/>
                </a:path>
              </a:pathLst>
            </a:custGeom>
            <a:solidFill>
              <a:srgbClr val="7151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0"/>
              <a:ext cx="2082173" cy="1013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Google Calendar</a:t>
              </a:r>
            </a:p>
            <a:p>
              <a:pPr algn="l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Integration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014123" y="7099254"/>
            <a:ext cx="1735636" cy="1747005"/>
          </a:xfrm>
          <a:custGeom>
            <a:avLst/>
            <a:gdLst/>
            <a:ahLst/>
            <a:cxnLst/>
            <a:rect l="l" t="t" r="r" b="b"/>
            <a:pathLst>
              <a:path w="1735636" h="1747005">
                <a:moveTo>
                  <a:pt x="0" y="0"/>
                </a:moveTo>
                <a:lnTo>
                  <a:pt x="1735636" y="0"/>
                </a:lnTo>
                <a:lnTo>
                  <a:pt x="1735636" y="1747005"/>
                </a:lnTo>
                <a:lnTo>
                  <a:pt x="0" y="1747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901857" y="3270674"/>
            <a:ext cx="1847902" cy="1847902"/>
          </a:xfrm>
          <a:custGeom>
            <a:avLst/>
            <a:gdLst/>
            <a:ahLst/>
            <a:cxnLst/>
            <a:rect l="l" t="t" r="r" b="b"/>
            <a:pathLst>
              <a:path w="1847902" h="1847902">
                <a:moveTo>
                  <a:pt x="0" y="0"/>
                </a:moveTo>
                <a:lnTo>
                  <a:pt x="1847902" y="0"/>
                </a:lnTo>
                <a:lnTo>
                  <a:pt x="1847902" y="1847901"/>
                </a:lnTo>
                <a:lnTo>
                  <a:pt x="0" y="1847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69678" y="7254452"/>
            <a:ext cx="2244702" cy="1436609"/>
          </a:xfrm>
          <a:custGeom>
            <a:avLst/>
            <a:gdLst/>
            <a:ahLst/>
            <a:cxnLst/>
            <a:rect l="l" t="t" r="r" b="b"/>
            <a:pathLst>
              <a:path w="2244702" h="1436609">
                <a:moveTo>
                  <a:pt x="0" y="0"/>
                </a:moveTo>
                <a:lnTo>
                  <a:pt x="2244702" y="0"/>
                </a:lnTo>
                <a:lnTo>
                  <a:pt x="2244702" y="1436609"/>
                </a:lnTo>
                <a:lnTo>
                  <a:pt x="0" y="14366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69678" y="3270674"/>
            <a:ext cx="1873141" cy="1696044"/>
          </a:xfrm>
          <a:custGeom>
            <a:avLst/>
            <a:gdLst/>
            <a:ahLst/>
            <a:cxnLst/>
            <a:rect l="l" t="t" r="r" b="b"/>
            <a:pathLst>
              <a:path w="1873141" h="1696044">
                <a:moveTo>
                  <a:pt x="0" y="0"/>
                </a:moveTo>
                <a:lnTo>
                  <a:pt x="1873141" y="0"/>
                </a:lnTo>
                <a:lnTo>
                  <a:pt x="1873141" y="1696044"/>
                </a:lnTo>
                <a:lnTo>
                  <a:pt x="0" y="16960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781050"/>
            <a:ext cx="8783420" cy="120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 (Nonfunctional)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4550" y="388466"/>
            <a:ext cx="8115300" cy="4650259"/>
          </a:xfrm>
          <a:custGeom>
            <a:avLst/>
            <a:gdLst/>
            <a:ahLst/>
            <a:cxnLst/>
            <a:rect l="l" t="t" r="r" b="b"/>
            <a:pathLst>
              <a:path w="8115300" h="4650259">
                <a:moveTo>
                  <a:pt x="0" y="0"/>
                </a:moveTo>
                <a:lnTo>
                  <a:pt x="8115300" y="0"/>
                </a:lnTo>
                <a:lnTo>
                  <a:pt x="8115300" y="4650259"/>
                </a:lnTo>
                <a:lnTo>
                  <a:pt x="0" y="4650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34550" y="5329412"/>
            <a:ext cx="8115300" cy="4556775"/>
          </a:xfrm>
          <a:custGeom>
            <a:avLst/>
            <a:gdLst/>
            <a:ahLst/>
            <a:cxnLst/>
            <a:rect l="l" t="t" r="r" b="b"/>
            <a:pathLst>
              <a:path w="8115300" h="4556775">
                <a:moveTo>
                  <a:pt x="0" y="0"/>
                </a:moveTo>
                <a:lnTo>
                  <a:pt x="8115300" y="0"/>
                </a:lnTo>
                <a:lnTo>
                  <a:pt x="8115300" y="4556776"/>
                </a:lnTo>
                <a:lnTo>
                  <a:pt x="0" y="4556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2806" y="4145082"/>
            <a:ext cx="8204526" cy="3302043"/>
          </a:xfrm>
          <a:custGeom>
            <a:avLst/>
            <a:gdLst/>
            <a:ahLst/>
            <a:cxnLst/>
            <a:rect l="l" t="t" r="r" b="b"/>
            <a:pathLst>
              <a:path w="8204526" h="3302043">
                <a:moveTo>
                  <a:pt x="0" y="0"/>
                </a:moveTo>
                <a:lnTo>
                  <a:pt x="8204526" y="0"/>
                </a:lnTo>
                <a:lnTo>
                  <a:pt x="8204526" y="3302043"/>
                </a:lnTo>
                <a:lnTo>
                  <a:pt x="0" y="3302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81050"/>
            <a:ext cx="4334142" cy="120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Wireframes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8109" y="3059300"/>
            <a:ext cx="1673920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Sitemap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6250781" y="0"/>
            <a:ext cx="5786438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70322" y="781050"/>
            <a:ext cx="3508970" cy="120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Our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Custom</PresentationFormat>
  <Paragraphs>42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Times New Roman</vt:lpstr>
      <vt:lpstr>Arial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Dirt &amp; Deeds Presentation</dc:title>
  <cp:lastModifiedBy>Kaur, Ishneet</cp:lastModifiedBy>
  <cp:revision>2</cp:revision>
  <dcterms:created xsi:type="dcterms:W3CDTF">2006-08-16T00:00:00Z</dcterms:created>
  <dcterms:modified xsi:type="dcterms:W3CDTF">2025-01-21T21:50:35Z</dcterms:modified>
  <dc:identifier>DAGcVSemYVU</dc:identifier>
</cp:coreProperties>
</file>